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78" d="100"/>
          <a:sy n="78" d="100"/>
        </p:scale>
        <p:origin x="850"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cs typeface="Times New Roman" panose="02020603050405020304" charset="0"/>
              </a:rPr>
              <a:t>MUGESH S</a:t>
            </a: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 </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AU810021237027</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631315" y="354965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You Tube  Link</a:t>
            </a:r>
          </a:p>
        </p:txBody>
      </p:sp>
      <p:sp>
        <p:nvSpPr>
          <p:cNvPr id="129" name="Google Shape;129;p18"/>
          <p:cNvSpPr txBox="1">
            <a:spLocks noGrp="1"/>
          </p:cNvSpPr>
          <p:nvPr>
            <p:ph type="subTitle" idx="1"/>
          </p:nvPr>
        </p:nvSpPr>
        <p:spPr>
          <a:xfrm>
            <a:off x="1143164" y="2657475"/>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US" sz="2600" dirty="0">
                <a:latin typeface="Times New Roman" panose="02020603050405020304" charset="0"/>
                <a:ea typeface="Arial" panose="020B0604020202020204"/>
                <a:cs typeface="Times New Roman" panose="02020603050405020304" charset="0"/>
                <a:sym typeface="Arial" panose="020B0604020202020204"/>
              </a:rPr>
              <a:t>https://github.com/1101mugesh/Mugesh-S</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4" name="Google Shape;128;p18">
            <a:extLst>
              <a:ext uri="{FF2B5EF4-FFF2-40B4-BE49-F238E27FC236}">
                <a16:creationId xmlns:a16="http://schemas.microsoft.com/office/drawing/2014/main" id="{0DB25BF5-D0BB-D83E-B20A-B1073CF25BA3}"/>
              </a:ext>
            </a:extLst>
          </p:cNvPr>
          <p:cNvSpPr txBox="1">
            <a:spLocks/>
          </p:cNvSpPr>
          <p:nvPr/>
        </p:nvSpPr>
        <p:spPr>
          <a:xfrm>
            <a:off x="1631315" y="1506220"/>
            <a:ext cx="9144000" cy="867410"/>
          </a:xfrm>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8" name="Google Shape;129;p18">
            <a:extLst>
              <a:ext uri="{FF2B5EF4-FFF2-40B4-BE49-F238E27FC236}">
                <a16:creationId xmlns:a16="http://schemas.microsoft.com/office/drawing/2014/main" id="{0A91AB7F-7FCE-B7C9-3BEA-0711C693817F}"/>
              </a:ext>
            </a:extLst>
          </p:cNvPr>
          <p:cNvSpPr txBox="1">
            <a:spLocks/>
          </p:cNvSpPr>
          <p:nvPr/>
        </p:nvSpPr>
        <p:spPr>
          <a:xfrm>
            <a:off x="1039495" y="4804092"/>
            <a:ext cx="11152505" cy="650875"/>
          </a:xfrm>
          <a:prstGeom prst="rect">
            <a:avLst/>
          </a:prstGeom>
          <a:noFill/>
          <a:ln>
            <a:noFill/>
          </a:ln>
        </p:spPr>
        <p:txBody>
          <a:bodyPr spcFirstLastPara="1" wrap="square" lIns="91425" tIns="45700" rIns="91425" bIns="45700" anchor="t" anchorCtr="0">
            <a:normAutofit fontScale="97500"/>
          </a:bodyPr>
          <a:lstStyle>
            <a:defPPr marR="0" lvl="0" algn="l" rtl="0">
              <a:lnSpc>
                <a:spcPct val="100000"/>
              </a:lnSpc>
              <a:spcBef>
                <a:spcPts val="0"/>
              </a:spcBef>
              <a:spcAft>
                <a:spcPts val="0"/>
              </a:spcAft>
            </a:defPPr>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a:spcBef>
                <a:spcPts val="0"/>
              </a:spcBef>
              <a:buSzPts val="2600"/>
            </a:pPr>
            <a:r>
              <a:rPr lang="en-US" sz="2600">
                <a:latin typeface="Times New Roman" panose="02020603050405020304" charset="0"/>
                <a:ea typeface="Arial" panose="020B0604020202020204"/>
                <a:cs typeface="Times New Roman" panose="02020603050405020304" charset="0"/>
                <a:sym typeface="Arial" panose="020B0604020202020204"/>
              </a:rPr>
              <a:t>https://youtu.be/vBrxfIbaxw8?si=GjhKDfAU_pgZZmY-</a:t>
            </a:r>
            <a:endParaRPr lang="en-US" sz="2600" dirty="0">
              <a:latin typeface="Times New Roman" panose="02020603050405020304" charset="0"/>
              <a:ea typeface="Arial" panose="020B0604020202020204"/>
              <a:cs typeface="Times New Roman" panose="02020603050405020304" charset="0"/>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MUGESH DEMO">
            <a:hlinkClick r:id="" action="ppaction://media"/>
            <a:extLst>
              <a:ext uri="{FF2B5EF4-FFF2-40B4-BE49-F238E27FC236}">
                <a16:creationId xmlns:a16="http://schemas.microsoft.com/office/drawing/2014/main" id="{0DBC0053-468F-75D8-89B0-118DAD46607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89472"/>
            <a:ext cx="9493770" cy="534024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9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574</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You Tube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suriya prasath</cp:lastModifiedBy>
  <cp:revision>8</cp:revision>
  <dcterms:created xsi:type="dcterms:W3CDTF">2024-04-19T06:05:00Z</dcterms:created>
  <dcterms:modified xsi:type="dcterms:W3CDTF">2024-04-23T11:46:47Z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